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29A5-C52E-4C0D-8B7E-79D9F0A0B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55B11-F923-4FE8-813C-760184564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8C3F-9FB9-4531-A367-9C9A20FF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8349-E20E-4DF0-9DB4-EEE27BDA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245C5-F6C0-488B-8B63-4C316DC2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0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08DA-C998-4337-86DE-0A1B1C2A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8CCE6-5A55-4F1C-B073-CDBAD43AF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26CDF-552F-4836-805E-65A2DFF8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883EC-8E34-45F8-9F89-7A431B03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D38A4-A84E-4449-ACC0-4561AED6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E61B4F-0C4E-4C3F-806F-5F2ED4A9E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4F2A6-D4AC-4387-91FF-53FC5C7C3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A5E56-4879-4D3C-AC03-541350C5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79479-52F8-43B5-BCC2-DD302AE9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DA32-1DDE-413B-B8C5-6E8FEE3C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8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ABFB-DDC0-4964-AA69-CC115B8B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D116-8403-4054-BCAE-45D1C569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949D-42BE-408F-9BDE-9F7227A24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FDB6-2F55-45CD-A3E4-8F04CC15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AC65E-452B-405F-9CA9-4284A8C8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3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8C38-6A58-4DF7-9DC0-5D85FF02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C13CD-E487-431B-8715-215C4AEEB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E7F2C-CB2D-44C9-BCEA-C8B1F227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EB5A3-9660-460E-AE6C-86FBE043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75D4-2F52-4C87-9A8F-1CAC0C36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1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E1F4-30B3-4834-9F54-14F674F0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20A8-C962-4B58-A84B-A13CEE046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83CD4-67E3-4051-8270-45768FC2D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405F9-4475-4E51-B023-49E46042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F9F5F-0585-4CEF-B818-DB2F4EDF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EFD44-FAD6-4643-A2F0-956B553A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4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419E-DCB6-448D-8A0B-7F8A6D0B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0C748-9E0A-47CF-9550-3B0296C3E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02526-7DFC-4A86-BCCC-AC4FCF19A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9C0B1-F5B1-4843-9BEA-3BA2CF00A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4C47E-0797-4ABE-AC7F-240454285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3DE13-1EFB-4E35-A987-B1A06EE8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C3AE6-96B3-4BA8-A075-549D2E73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4C640-02B9-430D-8AB8-34D71E6A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9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FE61-9B46-4C6B-8761-227EC10F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7CBC3-BC84-4842-A65A-C03E497A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039F5-4D6F-438B-B914-1B7E39EE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B5595-18D0-4B72-B349-83D7DB60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1875A-58DC-4D88-97D4-6AC64D9BA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96AAA-657A-483D-B4A5-D3030395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E55EA-5F36-42DF-BC6B-A29C7513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EABA-8632-45AC-B540-2CAEB953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8F58-8E4D-41DA-9F8F-6755BC9C9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7C21A-F850-43CE-BE34-CFC294600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14B43-F849-4C0D-8684-08079156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0B3AD-3748-4BEE-B90A-D24671B4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4F2F4-E868-42A7-B05A-BD65EF24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3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1125-A707-44CE-968D-44C1FF69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03FD82-CFDF-417D-859A-C695CBD89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4799E-8794-402A-B003-89CF6AEBE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F6078-9A29-4D79-A7BB-7861B2CA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59614-7272-44D2-8496-A6408566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0AB3E-1E57-4085-885B-C1F573C3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1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2E91A-D689-42A7-9F79-9F7109C9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3AF00-5184-4FA0-8E93-C9549C777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A299-3DB3-4C22-9F7C-5D9DBB8A6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16ACC-7C7E-4EEB-91FF-A0ECB486BB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5BF18-B1AF-4613-B40D-A15D022BB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6E4A0-4AFA-4AD7-BA8B-C5B303377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BCAC0-8733-46CF-B5BE-6CA13F5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3B546-FD66-42AC-97E5-FB9946466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9032B-7D36-44E3-AAF8-99B18D70A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643724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095DAE-DCE9-454A-BC4C-BB4836758BD5}"/>
              </a:ext>
            </a:extLst>
          </p:cNvPr>
          <p:cNvSpPr/>
          <p:nvPr/>
        </p:nvSpPr>
        <p:spPr>
          <a:xfrm>
            <a:off x="4714988" y="3984171"/>
            <a:ext cx="4109812" cy="1838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3293665" y="130106"/>
            <a:ext cx="5604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xuất</a:t>
            </a:r>
            <a:r>
              <a:rPr lang="en-US" sz="4000" dirty="0">
                <a:solidFill>
                  <a:schemeClr val="bg1"/>
                </a:solidFill>
              </a:rPr>
              <a:t> set ra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3E311-AE89-40BB-96CD-726D246D133C}"/>
              </a:ext>
            </a:extLst>
          </p:cNvPr>
          <p:cNvSpPr txBox="1"/>
          <p:nvPr/>
        </p:nvSpPr>
        <p:spPr>
          <a:xfrm>
            <a:off x="9107424" y="4387534"/>
            <a:ext cx="30845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</a:t>
            </a:r>
            <a:r>
              <a:rPr lang="en-US" dirty="0" err="1"/>
              <a:t>Chọn</a:t>
            </a:r>
            <a:r>
              <a:rPr lang="en-US" dirty="0"/>
              <a:t> n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file set 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0D227-17A8-4088-8B23-7B0706EB8B4A}"/>
              </a:ext>
            </a:extLst>
          </p:cNvPr>
          <p:cNvSpPr txBox="1"/>
          <p:nvPr/>
        </p:nvSpPr>
        <p:spPr>
          <a:xfrm>
            <a:off x="9641980" y="5679571"/>
            <a:ext cx="22455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</a:t>
            </a:r>
            <a:r>
              <a:rPr lang="en-US" dirty="0" err="1"/>
              <a:t>Ấn</a:t>
            </a:r>
            <a:r>
              <a:rPr lang="en-US" dirty="0"/>
              <a:t> save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7E4EB-BDE2-41A9-9559-7F742FE20867}"/>
              </a:ext>
            </a:extLst>
          </p:cNvPr>
          <p:cNvSpPr txBox="1"/>
          <p:nvPr/>
        </p:nvSpPr>
        <p:spPr>
          <a:xfrm>
            <a:off x="9400032" y="809097"/>
            <a:ext cx="24323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Click </a:t>
            </a:r>
            <a:r>
              <a:rPr lang="en-US" dirty="0" err="1"/>
              <a:t>vào</a:t>
            </a:r>
            <a:r>
              <a:rPr lang="en-US" dirty="0"/>
              <a:t> export a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1F513F-CA41-4B7F-892E-485CE74DBA9A}"/>
              </a:ext>
            </a:extLst>
          </p:cNvPr>
          <p:cNvSpPr txBox="1"/>
          <p:nvPr/>
        </p:nvSpPr>
        <p:spPr>
          <a:xfrm>
            <a:off x="1649583" y="1406953"/>
            <a:ext cx="38088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</a:t>
            </a:r>
            <a:r>
              <a:rPr lang="en-US" dirty="0" err="1"/>
              <a:t>Chọn</a:t>
            </a:r>
            <a:r>
              <a:rPr lang="en-US" dirty="0"/>
              <a:t> set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05AD8-A232-406B-89DE-DCBEBA82ECA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458410" y="3457184"/>
            <a:ext cx="3649014" cy="1115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68BA16-0ADF-40AB-A26E-CF3BAF584D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8658810" y="6048903"/>
            <a:ext cx="2105954" cy="3304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C4AEB-F61C-4D0C-AEB2-0D2508FDCFF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8658810" y="1178429"/>
            <a:ext cx="1957406" cy="1207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61684E-011A-4CDE-8D61-033F3A171A9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553996" y="1776285"/>
            <a:ext cx="1560478" cy="1194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24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9303F1-7F9E-4236-8118-923CDFE133FB}"/>
              </a:ext>
            </a:extLst>
          </p:cNvPr>
          <p:cNvSpPr txBox="1"/>
          <p:nvPr/>
        </p:nvSpPr>
        <p:spPr>
          <a:xfrm>
            <a:off x="3872711" y="9331"/>
            <a:ext cx="4446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tạo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4551A-3DA1-44E6-BE95-27AE5FE3E1B5}"/>
              </a:ext>
            </a:extLst>
          </p:cNvPr>
          <p:cNvSpPr txBox="1"/>
          <p:nvPr/>
        </p:nvSpPr>
        <p:spPr>
          <a:xfrm>
            <a:off x="8218334" y="5123477"/>
            <a:ext cx="243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Click Create a set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24CD12-2D74-4A36-9A6D-254864CF6683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6602256" y="4216467"/>
            <a:ext cx="2831966" cy="907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89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496A15-E04B-4AA6-A496-66B5383FA89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556675" y="5598367"/>
            <a:ext cx="0" cy="589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05AD8-A232-406B-89DE-DCBEBA82ECA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120708" y="5080961"/>
            <a:ext cx="2354210" cy="1292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8A652-C244-40BB-93A6-8CF36394BF6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993165" y="5934269"/>
            <a:ext cx="321041" cy="401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3CF1A-537F-49DB-971A-7519DDE6ECA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993165" y="3810523"/>
            <a:ext cx="656944" cy="1202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FC313F-55B0-4B45-BEEB-860B49CCC40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530220" y="878473"/>
            <a:ext cx="998376" cy="972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8296F0-56EB-4007-BBF2-9D0D8B946E4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82842" y="1903850"/>
            <a:ext cx="1019552" cy="357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4256234" y="-18661"/>
            <a:ext cx="3679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tạo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DF4FE-2D80-48F8-B268-B56280A89B1A}"/>
              </a:ext>
            </a:extLst>
          </p:cNvPr>
          <p:cNvSpPr txBox="1"/>
          <p:nvPr/>
        </p:nvSpPr>
        <p:spPr>
          <a:xfrm>
            <a:off x="8600749" y="6335581"/>
            <a:ext cx="34269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6.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Back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3E311-AE89-40BB-96CD-726D246D133C}"/>
              </a:ext>
            </a:extLst>
          </p:cNvPr>
          <p:cNvSpPr txBox="1"/>
          <p:nvPr/>
        </p:nvSpPr>
        <p:spPr>
          <a:xfrm>
            <a:off x="4441373" y="6372999"/>
            <a:ext cx="20670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của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654C0-ED2D-405C-B84E-E6AB3A60307C}"/>
              </a:ext>
            </a:extLst>
          </p:cNvPr>
          <p:cNvSpPr txBox="1"/>
          <p:nvPr/>
        </p:nvSpPr>
        <p:spPr>
          <a:xfrm>
            <a:off x="117732" y="2261304"/>
            <a:ext cx="15302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Check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án </a:t>
            </a:r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D58E7-EBA5-44FC-BAFF-4DEA3C22B42D}"/>
              </a:ext>
            </a:extLst>
          </p:cNvPr>
          <p:cNvSpPr txBox="1"/>
          <p:nvPr/>
        </p:nvSpPr>
        <p:spPr>
          <a:xfrm>
            <a:off x="235463" y="555307"/>
            <a:ext cx="12947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án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9C3A91-4E89-49B0-B2BF-DC1113C85508}"/>
              </a:ext>
            </a:extLst>
          </p:cNvPr>
          <p:cNvSpPr txBox="1"/>
          <p:nvPr/>
        </p:nvSpPr>
        <p:spPr>
          <a:xfrm>
            <a:off x="10560369" y="1633420"/>
            <a:ext cx="15302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</a:t>
            </a:r>
            <a:r>
              <a:rPr lang="en-US" dirty="0" err="1"/>
              <a:t>Ghi</a:t>
            </a:r>
            <a:r>
              <a:rPr lang="en-US" dirty="0"/>
              <a:t> câu </a:t>
            </a:r>
            <a:r>
              <a:rPr lang="en-US" dirty="0" err="1"/>
              <a:t>hỏi</a:t>
            </a:r>
            <a:r>
              <a:rPr lang="en-US" dirty="0"/>
              <a:t> và </a:t>
            </a:r>
            <a:r>
              <a:rPr lang="en-US" dirty="0" err="1"/>
              <a:t>đáp</a:t>
            </a:r>
            <a:r>
              <a:rPr lang="en-US" dirty="0"/>
              <a:t> án.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726F36-6CC9-4456-8FFD-EC80A4559631}"/>
              </a:ext>
            </a:extLst>
          </p:cNvPr>
          <p:cNvSpPr txBox="1"/>
          <p:nvPr/>
        </p:nvSpPr>
        <p:spPr>
          <a:xfrm>
            <a:off x="10650109" y="3071859"/>
            <a:ext cx="144048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câu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EAD78-3FCB-46DA-8206-76F4A905D315}"/>
              </a:ext>
            </a:extLst>
          </p:cNvPr>
          <p:cNvSpPr txBox="1"/>
          <p:nvPr/>
        </p:nvSpPr>
        <p:spPr>
          <a:xfrm>
            <a:off x="27992" y="3713545"/>
            <a:ext cx="153022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</a:t>
            </a:r>
            <a:r>
              <a:rPr lang="en-US" dirty="0" err="1"/>
              <a:t>Ấn</a:t>
            </a:r>
            <a:r>
              <a:rPr lang="en-US" dirty="0"/>
              <a:t> next </a:t>
            </a:r>
            <a:r>
              <a:rPr lang="en-US" dirty="0" err="1"/>
              <a:t>tạo</a:t>
            </a:r>
            <a:r>
              <a:rPr lang="en-US" dirty="0"/>
              <a:t> câu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và làm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2DC5DA-999B-4B1B-A0D6-D0ECFDBBE940}"/>
              </a:ext>
            </a:extLst>
          </p:cNvPr>
          <p:cNvSpPr txBox="1"/>
          <p:nvPr/>
        </p:nvSpPr>
        <p:spPr>
          <a:xfrm>
            <a:off x="1248544" y="6188333"/>
            <a:ext cx="26162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Click Create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set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D1496-9D93-4946-AEA4-7BA587E929D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462782" y="1956586"/>
            <a:ext cx="1097587" cy="573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7EC1CD-8DE6-4F29-85A8-0957F29F329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558212" y="4198776"/>
            <a:ext cx="998463" cy="114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12406D-2A10-4E55-967D-D18ECDC8929F}"/>
              </a:ext>
            </a:extLst>
          </p:cNvPr>
          <p:cNvSpPr txBox="1"/>
          <p:nvPr/>
        </p:nvSpPr>
        <p:spPr>
          <a:xfrm>
            <a:off x="8260643" y="125570"/>
            <a:ext cx="29652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font và </a:t>
            </a:r>
            <a:r>
              <a:rPr lang="en-US" dirty="0" err="1"/>
              <a:t>sửa</a:t>
            </a:r>
            <a:r>
              <a:rPr lang="en-US" dirty="0"/>
              <a:t> size </a:t>
            </a:r>
            <a:r>
              <a:rPr lang="en-US" dirty="0" err="1"/>
              <a:t>chữ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709C16-4F82-42A5-B73C-3584503B89CC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582539" y="494902"/>
            <a:ext cx="160728" cy="550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5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9303F1-7F9E-4236-8118-923CDFE133FB}"/>
              </a:ext>
            </a:extLst>
          </p:cNvPr>
          <p:cNvSpPr txBox="1"/>
          <p:nvPr/>
        </p:nvSpPr>
        <p:spPr>
          <a:xfrm>
            <a:off x="3040478" y="251927"/>
            <a:ext cx="6111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sửa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xóa</a:t>
            </a:r>
            <a:r>
              <a:rPr lang="en-US" sz="4000" dirty="0">
                <a:solidFill>
                  <a:schemeClr val="bg1"/>
                </a:solidFill>
              </a:rPr>
              <a:t> câu </a:t>
            </a:r>
            <a:r>
              <a:rPr lang="en-US" sz="4000" dirty="0" err="1">
                <a:solidFill>
                  <a:schemeClr val="bg1"/>
                </a:solidFill>
              </a:rPr>
              <a:t>hỏi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set </a:t>
            </a:r>
            <a:r>
              <a:rPr lang="en-US" sz="4000" dirty="0" err="1">
                <a:solidFill>
                  <a:schemeClr val="bg1"/>
                </a:solidFill>
              </a:rPr>
              <a:t>hoặc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xóa</a:t>
            </a:r>
            <a:r>
              <a:rPr lang="en-US" sz="4000" dirty="0">
                <a:solidFill>
                  <a:schemeClr val="bg1"/>
                </a:solidFill>
              </a:rPr>
              <a:t>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4551A-3DA1-44E6-BE95-27AE5FE3E1B5}"/>
              </a:ext>
            </a:extLst>
          </p:cNvPr>
          <p:cNvSpPr txBox="1"/>
          <p:nvPr/>
        </p:nvSpPr>
        <p:spPr>
          <a:xfrm>
            <a:off x="9760225" y="2663386"/>
            <a:ext cx="24317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Click </a:t>
            </a:r>
            <a:r>
              <a:rPr lang="en-US" dirty="0" err="1"/>
              <a:t>vào</a:t>
            </a:r>
            <a:r>
              <a:rPr lang="en-US" dirty="0"/>
              <a:t> set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sửa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D89A7-F1BB-4F2F-A50D-53C772B06961}"/>
              </a:ext>
            </a:extLst>
          </p:cNvPr>
          <p:cNvSpPr txBox="1"/>
          <p:nvPr/>
        </p:nvSpPr>
        <p:spPr>
          <a:xfrm>
            <a:off x="6956141" y="5234473"/>
            <a:ext cx="15281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Click Edit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24CD12-2D74-4A36-9A6D-254864CF668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068787" y="2986552"/>
            <a:ext cx="2691438" cy="8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ABE2D2-0172-4ED0-8ECB-0E4C927EE05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490290" y="4571031"/>
            <a:ext cx="1229922" cy="663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933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4092868" y="-37322"/>
            <a:ext cx="4297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sửa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DF4FE-2D80-48F8-B268-B56280A89B1A}"/>
              </a:ext>
            </a:extLst>
          </p:cNvPr>
          <p:cNvSpPr txBox="1"/>
          <p:nvPr/>
        </p:nvSpPr>
        <p:spPr>
          <a:xfrm>
            <a:off x="10592297" y="4834086"/>
            <a:ext cx="156830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Sau </a:t>
            </a:r>
            <a:r>
              <a:rPr lang="en-US" dirty="0" err="1"/>
              <a:t>khi</a:t>
            </a:r>
            <a:r>
              <a:rPr lang="en-US" dirty="0"/>
              <a:t> Save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Back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3E311-AE89-40BB-96CD-726D246D133C}"/>
              </a:ext>
            </a:extLst>
          </p:cNvPr>
          <p:cNvSpPr txBox="1"/>
          <p:nvPr/>
        </p:nvSpPr>
        <p:spPr>
          <a:xfrm>
            <a:off x="2541019" y="6149501"/>
            <a:ext cx="15518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yên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654C0-ED2D-405C-B84E-E6AB3A60307C}"/>
              </a:ext>
            </a:extLst>
          </p:cNvPr>
          <p:cNvSpPr txBox="1"/>
          <p:nvPr/>
        </p:nvSpPr>
        <p:spPr>
          <a:xfrm>
            <a:off x="79590" y="1792326"/>
            <a:ext cx="15302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án </a:t>
            </a:r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D58E7-EBA5-44FC-BAFF-4DEA3C22B42D}"/>
              </a:ext>
            </a:extLst>
          </p:cNvPr>
          <p:cNvSpPr txBox="1"/>
          <p:nvPr/>
        </p:nvSpPr>
        <p:spPr>
          <a:xfrm>
            <a:off x="79590" y="205545"/>
            <a:ext cx="15302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án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9C3A91-4E89-49B0-B2BF-DC1113C85508}"/>
              </a:ext>
            </a:extLst>
          </p:cNvPr>
          <p:cNvSpPr txBox="1"/>
          <p:nvPr/>
        </p:nvSpPr>
        <p:spPr>
          <a:xfrm>
            <a:off x="10650109" y="702298"/>
            <a:ext cx="153022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</a:t>
            </a:r>
            <a:r>
              <a:rPr lang="en-US" dirty="0" err="1"/>
              <a:t>Sửa</a:t>
            </a:r>
            <a:r>
              <a:rPr lang="en-US" dirty="0"/>
              <a:t> câu </a:t>
            </a:r>
            <a:r>
              <a:rPr lang="en-US" dirty="0" err="1"/>
              <a:t>hỏi</a:t>
            </a:r>
            <a:r>
              <a:rPr lang="en-US" dirty="0"/>
              <a:t> và </a:t>
            </a:r>
            <a:r>
              <a:rPr lang="en-US" dirty="0" err="1"/>
              <a:t>đáp</a:t>
            </a:r>
            <a:r>
              <a:rPr lang="en-US" dirty="0"/>
              <a:t> án. </a:t>
            </a:r>
            <a:r>
              <a:rPr lang="en-US" dirty="0" err="1"/>
              <a:t>Chú</a:t>
            </a:r>
            <a:r>
              <a:rPr lang="en-US" dirty="0"/>
              <a:t> ý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‘~’ 30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lỗi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726F36-6CC9-4456-8FFD-EC80A4559631}"/>
              </a:ext>
            </a:extLst>
          </p:cNvPr>
          <p:cNvSpPr txBox="1"/>
          <p:nvPr/>
        </p:nvSpPr>
        <p:spPr>
          <a:xfrm>
            <a:off x="10560561" y="2906691"/>
            <a:ext cx="153022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câu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EAD78-3FCB-46DA-8206-76F4A905D315}"/>
              </a:ext>
            </a:extLst>
          </p:cNvPr>
          <p:cNvSpPr txBox="1"/>
          <p:nvPr/>
        </p:nvSpPr>
        <p:spPr>
          <a:xfrm>
            <a:off x="79590" y="2851286"/>
            <a:ext cx="1530220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</a:t>
            </a:r>
            <a:r>
              <a:rPr lang="en-US" dirty="0" err="1"/>
              <a:t>Ấn</a:t>
            </a:r>
            <a:r>
              <a:rPr lang="en-US" dirty="0"/>
              <a:t> next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câu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/ back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câu </a:t>
            </a:r>
            <a:r>
              <a:rPr lang="en-US" dirty="0" err="1"/>
              <a:t>hỏi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và làm lại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2DC5DA-999B-4B1B-A0D6-D0ECFDBBE940}"/>
              </a:ext>
            </a:extLst>
          </p:cNvPr>
          <p:cNvSpPr txBox="1"/>
          <p:nvPr/>
        </p:nvSpPr>
        <p:spPr>
          <a:xfrm>
            <a:off x="185708" y="5682958"/>
            <a:ext cx="1551849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5. Click Save </a:t>
            </a:r>
            <a:r>
              <a:rPr lang="en-US" dirty="0" err="1"/>
              <a:t>để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88D519-8A08-412A-9819-612544D84B36}"/>
              </a:ext>
            </a:extLst>
          </p:cNvPr>
          <p:cNvSpPr txBox="1"/>
          <p:nvPr/>
        </p:nvSpPr>
        <p:spPr>
          <a:xfrm>
            <a:off x="9012180" y="6149501"/>
            <a:ext cx="26015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Click Delete this set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set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66DE31-591D-4020-B788-ED32CD69B2E1}"/>
              </a:ext>
            </a:extLst>
          </p:cNvPr>
          <p:cNvSpPr txBox="1"/>
          <p:nvPr/>
        </p:nvSpPr>
        <p:spPr>
          <a:xfrm>
            <a:off x="4436834" y="6212297"/>
            <a:ext cx="38238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Click Delete this question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câu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(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1 câu)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D1496-9D93-4946-AEA4-7BA587E929D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336219" y="1579461"/>
            <a:ext cx="1313890" cy="570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8296F0-56EB-4007-BBF2-9D0D8B946E4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609810" y="2045021"/>
            <a:ext cx="251250" cy="70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8A652-C244-40BB-93A6-8CF36394BF6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0167549" y="5295751"/>
            <a:ext cx="424748" cy="482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05AD8-A232-406B-89DE-DCBEBA82ECA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931658" y="5114613"/>
            <a:ext cx="385286" cy="1034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FC313F-55B0-4B45-BEEB-860B49CCC40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44700" y="851876"/>
            <a:ext cx="1681269" cy="949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3CF1A-537F-49DB-971A-7519DDE6ECAF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9993165" y="4384019"/>
            <a:ext cx="1332506" cy="629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7EC1CD-8DE6-4F29-85A8-0957F29F329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609810" y="3754107"/>
            <a:ext cx="822997" cy="112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496A15-E04B-4AA6-A496-66B5383FA895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737557" y="5436066"/>
            <a:ext cx="685535" cy="570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F8D4D9-077D-46F9-9BF3-55D8C8DC4CA7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179136" y="5917369"/>
            <a:ext cx="833044" cy="555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C6C4EE-5F3C-453E-89A2-DB248FCF2B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286969" y="5917369"/>
            <a:ext cx="1061770" cy="294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55845BF-5CE3-4C82-9869-AE10F43A39D3}"/>
              </a:ext>
            </a:extLst>
          </p:cNvPr>
          <p:cNvSpPr txBox="1"/>
          <p:nvPr/>
        </p:nvSpPr>
        <p:spPr>
          <a:xfrm>
            <a:off x="8260643" y="125570"/>
            <a:ext cx="29652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font và </a:t>
            </a:r>
            <a:r>
              <a:rPr lang="en-US" dirty="0" err="1"/>
              <a:t>sửa</a:t>
            </a:r>
            <a:r>
              <a:rPr lang="en-US" dirty="0"/>
              <a:t> size </a:t>
            </a:r>
            <a:r>
              <a:rPr lang="en-US" dirty="0" err="1"/>
              <a:t>chữ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407A84-05F9-47FB-8FD9-A30556CF2C67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9666514" y="494902"/>
            <a:ext cx="76753" cy="484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62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9303F1-7F9E-4236-8118-923CDFE133FB}"/>
              </a:ext>
            </a:extLst>
          </p:cNvPr>
          <p:cNvSpPr txBox="1"/>
          <p:nvPr/>
        </p:nvSpPr>
        <p:spPr>
          <a:xfrm>
            <a:off x="3040478" y="251927"/>
            <a:ext cx="6111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sửa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xóa</a:t>
            </a:r>
            <a:r>
              <a:rPr lang="en-US" sz="4000" dirty="0">
                <a:solidFill>
                  <a:schemeClr val="bg1"/>
                </a:solidFill>
              </a:rPr>
              <a:t> câu </a:t>
            </a:r>
            <a:r>
              <a:rPr lang="en-US" sz="4000" dirty="0" err="1">
                <a:solidFill>
                  <a:schemeClr val="bg1"/>
                </a:solidFill>
              </a:rPr>
              <a:t>hỏi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set </a:t>
            </a:r>
            <a:r>
              <a:rPr lang="en-US" sz="4000" dirty="0" err="1">
                <a:solidFill>
                  <a:schemeClr val="bg1"/>
                </a:solidFill>
              </a:rPr>
              <a:t>hoặc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xóa</a:t>
            </a:r>
            <a:r>
              <a:rPr lang="en-US" sz="4000" dirty="0">
                <a:solidFill>
                  <a:schemeClr val="bg1"/>
                </a:solidFill>
              </a:rPr>
              <a:t>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4551A-3DA1-44E6-BE95-27AE5FE3E1B5}"/>
              </a:ext>
            </a:extLst>
          </p:cNvPr>
          <p:cNvSpPr txBox="1"/>
          <p:nvPr/>
        </p:nvSpPr>
        <p:spPr>
          <a:xfrm>
            <a:off x="9760225" y="2663386"/>
            <a:ext cx="24317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Click </a:t>
            </a:r>
            <a:r>
              <a:rPr lang="en-US" dirty="0" err="1"/>
              <a:t>vào</a:t>
            </a:r>
            <a:r>
              <a:rPr lang="en-US" dirty="0"/>
              <a:t> set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D89A7-F1BB-4F2F-A50D-53C772B06961}"/>
              </a:ext>
            </a:extLst>
          </p:cNvPr>
          <p:cNvSpPr txBox="1"/>
          <p:nvPr/>
        </p:nvSpPr>
        <p:spPr>
          <a:xfrm>
            <a:off x="8063355" y="6050668"/>
            <a:ext cx="243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Click Select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9B4E9-C7EC-4CDA-AF6B-DBA36C673E52}"/>
              </a:ext>
            </a:extLst>
          </p:cNvPr>
          <p:cNvSpPr txBox="1"/>
          <p:nvPr/>
        </p:nvSpPr>
        <p:spPr>
          <a:xfrm>
            <a:off x="608703" y="2922254"/>
            <a:ext cx="24317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câu </a:t>
            </a:r>
            <a:r>
              <a:rPr lang="en-US" dirty="0" err="1"/>
              <a:t>hỏi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06ADEF-1259-497C-8B07-001E99E704D1}"/>
              </a:ext>
            </a:extLst>
          </p:cNvPr>
          <p:cNvSpPr txBox="1"/>
          <p:nvPr/>
        </p:nvSpPr>
        <p:spPr>
          <a:xfrm>
            <a:off x="858196" y="3861548"/>
            <a:ext cx="21996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Câu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đâu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C8158E-90E3-42E6-AEBC-592CC5FDCB04}"/>
              </a:ext>
            </a:extLst>
          </p:cNvPr>
          <p:cNvSpPr txBox="1"/>
          <p:nvPr/>
        </p:nvSpPr>
        <p:spPr>
          <a:xfrm>
            <a:off x="851949" y="4979028"/>
            <a:ext cx="243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Full câu </a:t>
            </a:r>
            <a:r>
              <a:rPr lang="en-US" dirty="0" err="1"/>
              <a:t>hỏi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AD6BD5-3F1C-43FE-ACA8-5B07C5BC21B4}"/>
              </a:ext>
            </a:extLst>
          </p:cNvPr>
          <p:cNvSpPr txBox="1"/>
          <p:nvPr/>
        </p:nvSpPr>
        <p:spPr>
          <a:xfrm>
            <a:off x="9499878" y="4956848"/>
            <a:ext cx="243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Random câu </a:t>
            </a:r>
            <a:r>
              <a:rPr lang="en-US" dirty="0" err="1"/>
              <a:t>hỏi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24CD12-2D74-4A36-9A6D-254864CF668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068787" y="2986552"/>
            <a:ext cx="2691438" cy="8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ABE2D2-0172-4ED0-8ECB-0E4C927EE05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606073" y="3676296"/>
            <a:ext cx="2673170" cy="2374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9C1D09-038D-443C-B585-DA051C6E669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040478" y="3245420"/>
            <a:ext cx="486493" cy="1835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751C4E-EDD7-401F-AB8E-06D58620D80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057863" y="3676296"/>
            <a:ext cx="582630" cy="508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CAF93B-A8E5-4EFB-9564-4C887FE7EA65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2067837" y="4330966"/>
            <a:ext cx="1533779" cy="648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5D2B08-69B8-4D1E-B07C-88272722BD1B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8220270" y="3861550"/>
            <a:ext cx="2495496" cy="1095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73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4621354" y="-55984"/>
            <a:ext cx="2949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Các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thông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số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D58E7-EBA5-44FC-BAFF-4DEA3C22B42D}"/>
              </a:ext>
            </a:extLst>
          </p:cNvPr>
          <p:cNvSpPr txBox="1"/>
          <p:nvPr/>
        </p:nvSpPr>
        <p:spPr>
          <a:xfrm>
            <a:off x="1763486" y="12116"/>
            <a:ext cx="15302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án </a:t>
            </a:r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B813DB-1468-4C2F-9868-67273CEABEAA}"/>
              </a:ext>
            </a:extLst>
          </p:cNvPr>
          <p:cNvSpPr txBox="1"/>
          <p:nvPr/>
        </p:nvSpPr>
        <p:spPr>
          <a:xfrm>
            <a:off x="671806" y="4876245"/>
            <a:ext cx="153022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câu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F12C7B-0659-462D-BADA-7216F66D4285}"/>
              </a:ext>
            </a:extLst>
          </p:cNvPr>
          <p:cNvSpPr txBox="1"/>
          <p:nvPr/>
        </p:nvSpPr>
        <p:spPr>
          <a:xfrm>
            <a:off x="2876530" y="4691579"/>
            <a:ext cx="15302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câu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sai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0416E-F05D-4B9F-B02E-4DF2B284F9C8}"/>
              </a:ext>
            </a:extLst>
          </p:cNvPr>
          <p:cNvSpPr txBox="1"/>
          <p:nvPr/>
        </p:nvSpPr>
        <p:spPr>
          <a:xfrm>
            <a:off x="89992" y="1335424"/>
            <a:ext cx="153022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câu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/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câu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FC313F-55B0-4B45-BEEB-860B49CCC40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528596" y="658447"/>
            <a:ext cx="177282" cy="834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986C7A-4280-4E4C-97BA-F50D2AAA7EB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436916" y="1334278"/>
            <a:ext cx="545840" cy="354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CD33C3-A04D-44D7-9CDB-21D287716E5A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3191069" y="1334278"/>
            <a:ext cx="450571" cy="3357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FB5B18-227B-4137-A3A4-EA0C36B2A3B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55102" y="1156998"/>
            <a:ext cx="983029" cy="178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21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3740758" y="-18662"/>
            <a:ext cx="4710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Các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thao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tác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khi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học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DF4FE-2D80-48F8-B268-B56280A89B1A}"/>
              </a:ext>
            </a:extLst>
          </p:cNvPr>
          <p:cNvSpPr txBox="1"/>
          <p:nvPr/>
        </p:nvSpPr>
        <p:spPr>
          <a:xfrm>
            <a:off x="7632445" y="6222736"/>
            <a:ext cx="43952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7. </a:t>
            </a:r>
            <a:r>
              <a:rPr lang="en-US" dirty="0" err="1">
                <a:solidFill>
                  <a:schemeClr val="tx1"/>
                </a:solidFill>
              </a:rPr>
              <a:t>Muốn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Set </a:t>
            </a:r>
            <a:r>
              <a:rPr lang="en-US" dirty="0" err="1">
                <a:solidFill>
                  <a:schemeClr val="tx1"/>
                </a:solidFill>
              </a:rPr>
              <a:t>khác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thì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ấn</a:t>
            </a:r>
            <a:r>
              <a:rPr lang="en-US" dirty="0">
                <a:solidFill>
                  <a:schemeClr val="tx1"/>
                </a:solidFill>
              </a:rPr>
              <a:t> Back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trở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về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654C0-ED2D-405C-B84E-E6AB3A60307C}"/>
              </a:ext>
            </a:extLst>
          </p:cNvPr>
          <p:cNvSpPr txBox="1"/>
          <p:nvPr/>
        </p:nvSpPr>
        <p:spPr>
          <a:xfrm>
            <a:off x="27992" y="836131"/>
            <a:ext cx="153022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Check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án </a:t>
            </a:r>
            <a:r>
              <a:rPr lang="en-US" dirty="0" err="1"/>
              <a:t>đúng</a:t>
            </a:r>
            <a:endParaRPr lang="en-US" dirty="0"/>
          </a:p>
          <a:p>
            <a:pPr algn="ctr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check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EAD78-3FCB-46DA-8206-76F4A905D315}"/>
              </a:ext>
            </a:extLst>
          </p:cNvPr>
          <p:cNvSpPr txBox="1"/>
          <p:nvPr/>
        </p:nvSpPr>
        <p:spPr>
          <a:xfrm>
            <a:off x="2472613" y="4946744"/>
            <a:ext cx="540242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</a:t>
            </a:r>
            <a:r>
              <a:rPr lang="en-US" dirty="0" err="1"/>
              <a:t>Ấn</a:t>
            </a:r>
            <a:r>
              <a:rPr lang="en-US" dirty="0"/>
              <a:t> Check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Next </a:t>
            </a:r>
            <a:r>
              <a:rPr lang="en-US" dirty="0" err="1"/>
              <a:t>để</a:t>
            </a:r>
            <a:r>
              <a:rPr lang="en-US" dirty="0"/>
              <a:t> sang câu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Enter, Enter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Check,  </a:t>
            </a:r>
            <a:r>
              <a:rPr lang="en-US" dirty="0" err="1"/>
              <a:t>lần</a:t>
            </a:r>
            <a:r>
              <a:rPr lang="en-US" dirty="0"/>
              <a:t> 2 </a:t>
            </a:r>
            <a:r>
              <a:rPr lang="en-US" dirty="0" err="1"/>
              <a:t>là</a:t>
            </a:r>
            <a:r>
              <a:rPr lang="en-US" dirty="0"/>
              <a:t> Next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8296F0-56EB-4007-BBF2-9D0D8B946E4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558212" y="1713294"/>
            <a:ext cx="270588" cy="234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8A652-C244-40BB-93A6-8CF36394BF6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9830054" y="5870074"/>
            <a:ext cx="181693" cy="35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7EC1CD-8DE6-4F29-85A8-0957F29F329A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013788" y="4348065"/>
            <a:ext cx="2160037" cy="598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2DC365-CA97-46F7-8C76-63F397BBEA80}"/>
              </a:ext>
            </a:extLst>
          </p:cNvPr>
          <p:cNvSpPr txBox="1"/>
          <p:nvPr/>
        </p:nvSpPr>
        <p:spPr>
          <a:xfrm>
            <a:off x="8260643" y="125570"/>
            <a:ext cx="29652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font và </a:t>
            </a:r>
            <a:r>
              <a:rPr lang="en-US" dirty="0" err="1"/>
              <a:t>sửa</a:t>
            </a:r>
            <a:r>
              <a:rPr lang="en-US" dirty="0"/>
              <a:t> size </a:t>
            </a:r>
            <a:r>
              <a:rPr lang="en-US" dirty="0" err="1"/>
              <a:t>chữ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CFA119-CCFF-4C43-B565-6DA04F0525F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629192" y="494902"/>
            <a:ext cx="114075" cy="690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4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82DD3E-FC60-4AAF-B7BD-1E7E37C6D774}"/>
              </a:ext>
            </a:extLst>
          </p:cNvPr>
          <p:cNvSpPr txBox="1"/>
          <p:nvPr/>
        </p:nvSpPr>
        <p:spPr>
          <a:xfrm>
            <a:off x="2285629" y="665979"/>
            <a:ext cx="28624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Thử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câu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làm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B277B-0BEE-4F8E-8093-4C2517E98EF3}"/>
              </a:ext>
            </a:extLst>
          </p:cNvPr>
          <p:cNvSpPr txBox="1"/>
          <p:nvPr/>
        </p:nvSpPr>
        <p:spPr>
          <a:xfrm>
            <a:off x="5568234" y="5999440"/>
            <a:ext cx="1026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Thoát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3B6DD-E54B-4C7F-B02B-F70DD90839FD}"/>
              </a:ext>
            </a:extLst>
          </p:cNvPr>
          <p:cNvSpPr txBox="1"/>
          <p:nvPr/>
        </p:nvSpPr>
        <p:spPr>
          <a:xfrm>
            <a:off x="4325322" y="-41907"/>
            <a:ext cx="411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Thao </a:t>
            </a:r>
            <a:r>
              <a:rPr lang="en-US" sz="4000" dirty="0" err="1">
                <a:solidFill>
                  <a:schemeClr val="bg1"/>
                </a:solidFill>
              </a:rPr>
              <a:t>tác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với</a:t>
            </a:r>
            <a:r>
              <a:rPr lang="en-US" sz="4000" dirty="0">
                <a:solidFill>
                  <a:schemeClr val="bg1"/>
                </a:solidFill>
              </a:rPr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23927-073B-4A4B-BE31-C743A9087C4B}"/>
              </a:ext>
            </a:extLst>
          </p:cNvPr>
          <p:cNvSpPr txBox="1"/>
          <p:nvPr/>
        </p:nvSpPr>
        <p:spPr>
          <a:xfrm>
            <a:off x="9208936" y="3964618"/>
            <a:ext cx="243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Học </a:t>
            </a:r>
            <a:r>
              <a:rPr lang="en-US" dirty="0" err="1"/>
              <a:t>lại</a:t>
            </a:r>
            <a:r>
              <a:rPr lang="en-US" dirty="0"/>
              <a:t> Set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29663-8274-4989-BBAE-364CB2728CB1}"/>
              </a:ext>
            </a:extLst>
          </p:cNvPr>
          <p:cNvSpPr txBox="1"/>
          <p:nvPr/>
        </p:nvSpPr>
        <p:spPr>
          <a:xfrm>
            <a:off x="8348271" y="5364797"/>
            <a:ext cx="20027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Chọn</a:t>
            </a:r>
            <a:r>
              <a:rPr lang="en-US" dirty="0"/>
              <a:t> Group </a:t>
            </a:r>
            <a:r>
              <a:rPr lang="en-US" dirty="0" err="1"/>
              <a:t>mới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F51853-865F-45D1-BF04-EFDD38F311C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16851" y="1312310"/>
            <a:ext cx="1595281" cy="1111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4E6D51-CC33-401A-8FB5-B74398B3198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081259" y="4572000"/>
            <a:ext cx="14741" cy="1427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AFC33C-48CB-4B4B-8C41-F42A9EA0763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863508" y="3339120"/>
            <a:ext cx="2345428" cy="810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814CE8-9BF5-4F90-B6B0-AD54E1EB3322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623767" y="3964619"/>
            <a:ext cx="1724504" cy="1584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0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82DD3E-FC60-4AAF-B7BD-1E7E37C6D774}"/>
              </a:ext>
            </a:extLst>
          </p:cNvPr>
          <p:cNvSpPr txBox="1"/>
          <p:nvPr/>
        </p:nvSpPr>
        <p:spPr>
          <a:xfrm>
            <a:off x="2319608" y="894925"/>
            <a:ext cx="3105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group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3210B-B228-4588-9560-059E952B3C8C}"/>
              </a:ext>
            </a:extLst>
          </p:cNvPr>
          <p:cNvSpPr txBox="1"/>
          <p:nvPr/>
        </p:nvSpPr>
        <p:spPr>
          <a:xfrm>
            <a:off x="9116170" y="710259"/>
            <a:ext cx="29300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</a:t>
            </a:r>
            <a:r>
              <a:rPr lang="en-US" dirty="0" err="1"/>
              <a:t>Xuất</a:t>
            </a:r>
            <a:r>
              <a:rPr lang="en-US" dirty="0"/>
              <a:t> group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C30E1-098C-4EBD-976B-400D48166EE0}"/>
              </a:ext>
            </a:extLst>
          </p:cNvPr>
          <p:cNvSpPr txBox="1"/>
          <p:nvPr/>
        </p:nvSpPr>
        <p:spPr>
          <a:xfrm>
            <a:off x="1518035" y="5520396"/>
            <a:ext cx="22858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group </a:t>
            </a:r>
            <a:r>
              <a:rPr lang="en-US" dirty="0" err="1"/>
              <a:t>mới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B277B-0BEE-4F8E-8093-4C2517E98EF3}"/>
              </a:ext>
            </a:extLst>
          </p:cNvPr>
          <p:cNvSpPr txBox="1"/>
          <p:nvPr/>
        </p:nvSpPr>
        <p:spPr>
          <a:xfrm>
            <a:off x="5312132" y="5963075"/>
            <a:ext cx="26232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group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3B6DD-E54B-4C7F-B02B-F70DD90839FD}"/>
              </a:ext>
            </a:extLst>
          </p:cNvPr>
          <p:cNvSpPr txBox="1"/>
          <p:nvPr/>
        </p:nvSpPr>
        <p:spPr>
          <a:xfrm>
            <a:off x="4325322" y="-41907"/>
            <a:ext cx="411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Thao </a:t>
            </a:r>
            <a:r>
              <a:rPr lang="en-US" sz="4000" dirty="0" err="1">
                <a:solidFill>
                  <a:schemeClr val="bg1"/>
                </a:solidFill>
              </a:rPr>
              <a:t>tác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với</a:t>
            </a:r>
            <a:r>
              <a:rPr lang="en-US" sz="4000" dirty="0">
                <a:solidFill>
                  <a:schemeClr val="bg1"/>
                </a:solidFill>
              </a:rPr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23927-073B-4A4B-BE31-C743A9087C4B}"/>
              </a:ext>
            </a:extLst>
          </p:cNvPr>
          <p:cNvSpPr txBox="1"/>
          <p:nvPr/>
        </p:nvSpPr>
        <p:spPr>
          <a:xfrm>
            <a:off x="9208936" y="3964618"/>
            <a:ext cx="243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29663-8274-4989-BBAE-364CB2728CB1}"/>
              </a:ext>
            </a:extLst>
          </p:cNvPr>
          <p:cNvSpPr txBox="1"/>
          <p:nvPr/>
        </p:nvSpPr>
        <p:spPr>
          <a:xfrm>
            <a:off x="8348272" y="5364797"/>
            <a:ext cx="15357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Chọn</a:t>
            </a:r>
            <a:r>
              <a:rPr lang="en-US" dirty="0"/>
              <a:t> group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F51853-865F-45D1-BF04-EFDD38F311C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872284" y="1264257"/>
            <a:ext cx="453038" cy="976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6856AB-B13E-4047-9C35-D770AC77A19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8173616" y="1356590"/>
            <a:ext cx="2407583" cy="884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43E986-FBAB-4288-81BE-975CB0F928B7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660970" y="4068147"/>
            <a:ext cx="2651162" cy="14522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4E6D51-CC33-401A-8FB5-B74398B31989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984684" y="4610949"/>
            <a:ext cx="639084" cy="1352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AFC33C-48CB-4B4B-8C41-F42A9EA0763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338514" y="3026122"/>
            <a:ext cx="2870422" cy="1123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814CE8-9BF5-4F90-B6B0-AD54E1EB3322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345872" y="3518881"/>
            <a:ext cx="2770298" cy="1845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D627A0-198B-48BA-8793-6059C6EE8F1B}"/>
              </a:ext>
            </a:extLst>
          </p:cNvPr>
          <p:cNvSpPr/>
          <p:nvPr/>
        </p:nvSpPr>
        <p:spPr>
          <a:xfrm>
            <a:off x="5606774" y="2976769"/>
            <a:ext cx="1270000" cy="480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05F33F-B64F-4649-BAEE-B9C811896DED}"/>
              </a:ext>
            </a:extLst>
          </p:cNvPr>
          <p:cNvSpPr/>
          <p:nvPr/>
        </p:nvSpPr>
        <p:spPr>
          <a:xfrm>
            <a:off x="5606774" y="3606165"/>
            <a:ext cx="1270000" cy="480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01A7E-9DF6-4FAB-83C6-A1F3F08E5CB2}"/>
              </a:ext>
            </a:extLst>
          </p:cNvPr>
          <p:cNvSpPr txBox="1"/>
          <p:nvPr/>
        </p:nvSpPr>
        <p:spPr>
          <a:xfrm>
            <a:off x="2558330" y="894925"/>
            <a:ext cx="29300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1. Click </a:t>
            </a:r>
            <a:r>
              <a:rPr lang="en-US" dirty="0" err="1"/>
              <a:t>vào</a:t>
            </a:r>
            <a:r>
              <a:rPr lang="en-US" dirty="0"/>
              <a:t> Import a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D96CF-AEE8-4214-8AD8-FC956D461091}"/>
              </a:ext>
            </a:extLst>
          </p:cNvPr>
          <p:cNvSpPr txBox="1"/>
          <p:nvPr/>
        </p:nvSpPr>
        <p:spPr>
          <a:xfrm>
            <a:off x="8857754" y="4476829"/>
            <a:ext cx="243177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9FF9F0-5E6C-4255-B3EB-1B044D955FA7}"/>
              </a:ext>
            </a:extLst>
          </p:cNvPr>
          <p:cNvSpPr txBox="1"/>
          <p:nvPr/>
        </p:nvSpPr>
        <p:spPr>
          <a:xfrm>
            <a:off x="2382906" y="17762"/>
            <a:ext cx="7426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nhập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group </a:t>
            </a:r>
            <a:r>
              <a:rPr lang="en-US" sz="4000" dirty="0" err="1">
                <a:solidFill>
                  <a:schemeClr val="bg1"/>
                </a:solidFill>
              </a:rPr>
              <a:t>từ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thư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mục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03DE91-47F9-42CE-B6BE-952D1C4A9108}"/>
              </a:ext>
            </a:extLst>
          </p:cNvPr>
          <p:cNvSpPr txBox="1"/>
          <p:nvPr/>
        </p:nvSpPr>
        <p:spPr>
          <a:xfrm>
            <a:off x="5171990" y="5601694"/>
            <a:ext cx="24137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3. Click </a:t>
            </a:r>
            <a:r>
              <a:rPr lang="en-US" dirty="0" err="1"/>
              <a:t>vào</a:t>
            </a:r>
            <a:r>
              <a:rPr lang="en-US" dirty="0"/>
              <a:t> OK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7B04EB-2737-4E6B-AFC8-78CBE5D4A81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023359" y="1264257"/>
            <a:ext cx="455335" cy="100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6490FD-5484-442F-92BB-F71DE5D4D49E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987332" y="3538333"/>
            <a:ext cx="2870422" cy="1261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69CD35-D83D-40C8-80A0-AD42E5533453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241774" y="4739489"/>
            <a:ext cx="137112" cy="862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08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CE0010-58FF-4F25-8542-7A6CE471DCA1}"/>
              </a:ext>
            </a:extLst>
          </p:cNvPr>
          <p:cNvSpPr txBox="1"/>
          <p:nvPr/>
        </p:nvSpPr>
        <p:spPr>
          <a:xfrm>
            <a:off x="9567627" y="748267"/>
            <a:ext cx="24092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 Click Export a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06E74-DC3D-4503-A39A-240F361C608F}"/>
              </a:ext>
            </a:extLst>
          </p:cNvPr>
          <p:cNvSpPr txBox="1"/>
          <p:nvPr/>
        </p:nvSpPr>
        <p:spPr>
          <a:xfrm>
            <a:off x="3775462" y="2838126"/>
            <a:ext cx="154884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Click </a:t>
            </a:r>
            <a:r>
              <a:rPr lang="en-US" dirty="0" err="1"/>
              <a:t>vào</a:t>
            </a:r>
            <a:r>
              <a:rPr lang="en-US" dirty="0"/>
              <a:t> group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2382906" y="17762"/>
            <a:ext cx="7426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xuất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group ra </a:t>
            </a:r>
            <a:r>
              <a:rPr lang="en-US" sz="4000" dirty="0" err="1">
                <a:solidFill>
                  <a:schemeClr val="bg1"/>
                </a:solidFill>
              </a:rPr>
              <a:t>thư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mục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DF4FE-2D80-48F8-B268-B56280A89B1A}"/>
              </a:ext>
            </a:extLst>
          </p:cNvPr>
          <p:cNvSpPr txBox="1"/>
          <p:nvPr/>
        </p:nvSpPr>
        <p:spPr>
          <a:xfrm>
            <a:off x="5220361" y="5547805"/>
            <a:ext cx="175127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Click </a:t>
            </a:r>
            <a:r>
              <a:rPr lang="en-US" dirty="0" err="1"/>
              <a:t>vào</a:t>
            </a:r>
            <a:r>
              <a:rPr lang="en-US" dirty="0"/>
              <a:t> OK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3E311-AE89-40BB-96CD-726D246D133C}"/>
              </a:ext>
            </a:extLst>
          </p:cNvPr>
          <p:cNvSpPr txBox="1"/>
          <p:nvPr/>
        </p:nvSpPr>
        <p:spPr>
          <a:xfrm>
            <a:off x="8499277" y="5443462"/>
            <a:ext cx="21395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group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D1496-9D93-4946-AEA4-7BA587E929D8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8229601" y="1117599"/>
            <a:ext cx="2542648" cy="1100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8296F0-56EB-4007-BBF2-9D0D8B946E4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324310" y="2995529"/>
            <a:ext cx="511947" cy="3042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8A652-C244-40BB-93A6-8CF36394BF6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096000" y="4905955"/>
            <a:ext cx="2054087" cy="641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05AD8-A232-406B-89DE-DCBEBA82ECA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7796751" y="3633748"/>
            <a:ext cx="1772310" cy="180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11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747128-0D33-4742-9434-C750DB75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80" y="344499"/>
            <a:ext cx="3155584" cy="208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E0010-58FF-4F25-8542-7A6CE471DCA1}"/>
              </a:ext>
            </a:extLst>
          </p:cNvPr>
          <p:cNvSpPr txBox="1"/>
          <p:nvPr/>
        </p:nvSpPr>
        <p:spPr>
          <a:xfrm>
            <a:off x="9889157" y="2399804"/>
            <a:ext cx="16736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của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4092868" y="-37322"/>
            <a:ext cx="4297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tạo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group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DF4FE-2D80-48F8-B268-B56280A89B1A}"/>
              </a:ext>
            </a:extLst>
          </p:cNvPr>
          <p:cNvSpPr txBox="1"/>
          <p:nvPr/>
        </p:nvSpPr>
        <p:spPr>
          <a:xfrm>
            <a:off x="4447857" y="5585142"/>
            <a:ext cx="34269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4.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Back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3E311-AE89-40BB-96CD-726D246D133C}"/>
              </a:ext>
            </a:extLst>
          </p:cNvPr>
          <p:cNvSpPr txBox="1"/>
          <p:nvPr/>
        </p:nvSpPr>
        <p:spPr>
          <a:xfrm>
            <a:off x="8218334" y="5123477"/>
            <a:ext cx="24317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Click </a:t>
            </a:r>
            <a:r>
              <a:rPr lang="en-US" dirty="0" err="1"/>
              <a:t>vào</a:t>
            </a:r>
            <a:r>
              <a:rPr lang="en-US" dirty="0"/>
              <a:t> create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654C0-ED2D-405C-B84E-E6AB3A60307C}"/>
              </a:ext>
            </a:extLst>
          </p:cNvPr>
          <p:cNvSpPr txBox="1"/>
          <p:nvPr/>
        </p:nvSpPr>
        <p:spPr>
          <a:xfrm>
            <a:off x="91440" y="2242339"/>
            <a:ext cx="17830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Click </a:t>
            </a:r>
            <a:r>
              <a:rPr lang="en-US" dirty="0" err="1"/>
              <a:t>vào</a:t>
            </a:r>
            <a:r>
              <a:rPr lang="en-US" dirty="0"/>
              <a:t> Create a group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D1496-9D93-4946-AEA4-7BA587E929D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587413" y="2722970"/>
            <a:ext cx="3301744" cy="754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8296F0-56EB-4007-BBF2-9D0D8B946E4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82980" y="1847865"/>
            <a:ext cx="673162" cy="394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8A652-C244-40BB-93A6-8CF36394BF6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001208" y="4002833"/>
            <a:ext cx="1160106" cy="1582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05AD8-A232-406B-89DE-DCBEBA82ECA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363478" y="4002833"/>
            <a:ext cx="3070744" cy="1120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D1C03-4EA8-4EA1-A894-0CE197B1B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7" t="28027" r="31573" b="28707"/>
          <a:stretch/>
        </p:blipFill>
        <p:spPr>
          <a:xfrm>
            <a:off x="356767" y="155015"/>
            <a:ext cx="3338156" cy="219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E0010-58FF-4F25-8542-7A6CE471DCA1}"/>
              </a:ext>
            </a:extLst>
          </p:cNvPr>
          <p:cNvSpPr txBox="1"/>
          <p:nvPr/>
        </p:nvSpPr>
        <p:spPr>
          <a:xfrm>
            <a:off x="9666514" y="2565324"/>
            <a:ext cx="17817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của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4092868" y="-37322"/>
            <a:ext cx="42978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sửa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tên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hoặc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xóa</a:t>
            </a:r>
            <a:r>
              <a:rPr lang="en-US" sz="4000" dirty="0">
                <a:solidFill>
                  <a:schemeClr val="bg1"/>
                </a:solidFill>
              </a:rPr>
              <a:t> group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DF4FE-2D80-48F8-B268-B56280A89B1A}"/>
              </a:ext>
            </a:extLst>
          </p:cNvPr>
          <p:cNvSpPr txBox="1"/>
          <p:nvPr/>
        </p:nvSpPr>
        <p:spPr>
          <a:xfrm>
            <a:off x="5564288" y="5585142"/>
            <a:ext cx="18782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</a:t>
            </a:r>
            <a:r>
              <a:rPr lang="en-US" dirty="0" err="1"/>
              <a:t>Ấn</a:t>
            </a:r>
            <a:r>
              <a:rPr lang="en-US" dirty="0"/>
              <a:t> Back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3E311-AE89-40BB-96CD-726D246D133C}"/>
              </a:ext>
            </a:extLst>
          </p:cNvPr>
          <p:cNvSpPr txBox="1"/>
          <p:nvPr/>
        </p:nvSpPr>
        <p:spPr>
          <a:xfrm>
            <a:off x="7639836" y="5627311"/>
            <a:ext cx="24317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Click </a:t>
            </a:r>
            <a:r>
              <a:rPr lang="en-US" dirty="0" err="1"/>
              <a:t>vào</a:t>
            </a:r>
            <a:r>
              <a:rPr lang="en-US" dirty="0"/>
              <a:t> Delete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654C0-ED2D-405C-B84E-E6AB3A60307C}"/>
              </a:ext>
            </a:extLst>
          </p:cNvPr>
          <p:cNvSpPr txBox="1"/>
          <p:nvPr/>
        </p:nvSpPr>
        <p:spPr>
          <a:xfrm>
            <a:off x="251144" y="2842323"/>
            <a:ext cx="2460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Click </a:t>
            </a:r>
            <a:r>
              <a:rPr lang="en-US" dirty="0" err="1"/>
              <a:t>vào</a:t>
            </a:r>
            <a:r>
              <a:rPr lang="en-US" dirty="0"/>
              <a:t> Edit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F92EC-6A22-4C0B-83B2-ECE7052F8321}"/>
              </a:ext>
            </a:extLst>
          </p:cNvPr>
          <p:cNvSpPr txBox="1"/>
          <p:nvPr/>
        </p:nvSpPr>
        <p:spPr>
          <a:xfrm>
            <a:off x="254758" y="1163083"/>
            <a:ext cx="128397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Click </a:t>
            </a:r>
            <a:r>
              <a:rPr lang="en-US" dirty="0" err="1"/>
              <a:t>vào</a:t>
            </a:r>
            <a:r>
              <a:rPr lang="en-US" dirty="0"/>
              <a:t> group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sửa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D1496-9D93-4946-AEA4-7BA587E929D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578082" y="2888490"/>
            <a:ext cx="3088432" cy="323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8296F0-56EB-4007-BBF2-9D0D8B946E4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96745" y="858821"/>
            <a:ext cx="751524" cy="3042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8A652-C244-40BB-93A6-8CF36394BF6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35894" y="4254759"/>
            <a:ext cx="1567543" cy="1330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05AD8-A232-406B-89DE-DCBEBA82ECA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354147" y="4254759"/>
            <a:ext cx="2501577" cy="1372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6642FB-EF06-4DEA-8A9D-9D2945B95FD5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481554" y="2155371"/>
            <a:ext cx="309924" cy="686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68BA16-0ADF-40AB-A26E-CF3BAF584D8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54147" y="3741577"/>
            <a:ext cx="2892492" cy="733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60D227-17A8-4088-8B23-7B0706EB8B4A}"/>
              </a:ext>
            </a:extLst>
          </p:cNvPr>
          <p:cNvSpPr txBox="1"/>
          <p:nvPr/>
        </p:nvSpPr>
        <p:spPr>
          <a:xfrm>
            <a:off x="9246639" y="4151948"/>
            <a:ext cx="27577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Click </a:t>
            </a:r>
            <a:r>
              <a:rPr lang="en-US" dirty="0" err="1"/>
              <a:t>vào</a:t>
            </a:r>
            <a:r>
              <a:rPr lang="en-US" dirty="0"/>
              <a:t> Save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213038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D1C03-4EA8-4EA1-A894-0CE197B1B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7" t="28027" r="31567" b="28707"/>
          <a:stretch/>
        </p:blipFill>
        <p:spPr>
          <a:xfrm>
            <a:off x="20263" y="66718"/>
            <a:ext cx="3338757" cy="219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E0010-58FF-4F25-8542-7A6CE471DCA1}"/>
              </a:ext>
            </a:extLst>
          </p:cNvPr>
          <p:cNvSpPr txBox="1"/>
          <p:nvPr/>
        </p:nvSpPr>
        <p:spPr>
          <a:xfrm>
            <a:off x="9666514" y="2565324"/>
            <a:ext cx="21774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set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group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4714988" y="27992"/>
            <a:ext cx="3446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Thao </a:t>
            </a:r>
            <a:r>
              <a:rPr lang="en-US" sz="4000" dirty="0" err="1">
                <a:solidFill>
                  <a:schemeClr val="bg1"/>
                </a:solidFill>
              </a:rPr>
              <a:t>tác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với</a:t>
            </a:r>
            <a:r>
              <a:rPr lang="en-US" sz="4000" dirty="0">
                <a:solidFill>
                  <a:schemeClr val="bg1"/>
                </a:solidFill>
              </a:rPr>
              <a:t>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DF4FE-2D80-48F8-B268-B56280A89B1A}"/>
              </a:ext>
            </a:extLst>
          </p:cNvPr>
          <p:cNvSpPr txBox="1"/>
          <p:nvPr/>
        </p:nvSpPr>
        <p:spPr>
          <a:xfrm>
            <a:off x="9295238" y="5565639"/>
            <a:ext cx="22138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</a:t>
            </a:r>
            <a:r>
              <a:rPr lang="en-US" dirty="0" err="1"/>
              <a:t>Ấn</a:t>
            </a:r>
            <a:r>
              <a:rPr lang="en-US" dirty="0"/>
              <a:t> Back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3E311-AE89-40BB-96CD-726D246D133C}"/>
              </a:ext>
            </a:extLst>
          </p:cNvPr>
          <p:cNvSpPr txBox="1"/>
          <p:nvPr/>
        </p:nvSpPr>
        <p:spPr>
          <a:xfrm>
            <a:off x="7133978" y="5770526"/>
            <a:ext cx="1629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</a:t>
            </a:r>
            <a:r>
              <a:rPr lang="en-US" dirty="0" err="1"/>
              <a:t>Tạo</a:t>
            </a:r>
            <a:r>
              <a:rPr lang="en-US" dirty="0"/>
              <a:t> set </a:t>
            </a:r>
            <a:r>
              <a:rPr lang="en-US" dirty="0" err="1"/>
              <a:t>mới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654C0-ED2D-405C-B84E-E6AB3A60307C}"/>
              </a:ext>
            </a:extLst>
          </p:cNvPr>
          <p:cNvSpPr txBox="1"/>
          <p:nvPr/>
        </p:nvSpPr>
        <p:spPr>
          <a:xfrm>
            <a:off x="0" y="3570137"/>
            <a:ext cx="27870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Click </a:t>
            </a:r>
            <a:r>
              <a:rPr lang="en-US" dirty="0" err="1"/>
              <a:t>vào</a:t>
            </a:r>
            <a:r>
              <a:rPr lang="en-US" dirty="0"/>
              <a:t> Select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group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F92EC-6A22-4C0B-83B2-ECE7052F8321}"/>
              </a:ext>
            </a:extLst>
          </p:cNvPr>
          <p:cNvSpPr txBox="1"/>
          <p:nvPr/>
        </p:nvSpPr>
        <p:spPr>
          <a:xfrm>
            <a:off x="27783" y="1246564"/>
            <a:ext cx="128397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Click </a:t>
            </a:r>
            <a:r>
              <a:rPr lang="en-US" dirty="0" err="1"/>
              <a:t>vào</a:t>
            </a:r>
            <a:r>
              <a:rPr lang="en-US" dirty="0"/>
              <a:t> group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Select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0D227-17A8-4088-8B23-7B0706EB8B4A}"/>
              </a:ext>
            </a:extLst>
          </p:cNvPr>
          <p:cNvSpPr txBox="1"/>
          <p:nvPr/>
        </p:nvSpPr>
        <p:spPr>
          <a:xfrm>
            <a:off x="9157483" y="4216467"/>
            <a:ext cx="243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</a:t>
            </a:r>
            <a:r>
              <a:rPr lang="en-US" dirty="0" err="1"/>
              <a:t>Chọn</a:t>
            </a:r>
            <a:r>
              <a:rPr lang="en-US" dirty="0"/>
              <a:t> set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92FD7C-201B-4A9E-98C2-E6F4A2EFCD75}"/>
              </a:ext>
            </a:extLst>
          </p:cNvPr>
          <p:cNvSpPr txBox="1"/>
          <p:nvPr/>
        </p:nvSpPr>
        <p:spPr>
          <a:xfrm>
            <a:off x="9696440" y="763910"/>
            <a:ext cx="189281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</a:t>
            </a:r>
            <a:r>
              <a:rPr lang="en-US" dirty="0" err="1"/>
              <a:t>Xuất</a:t>
            </a:r>
            <a:r>
              <a:rPr lang="en-US" dirty="0"/>
              <a:t> set </a:t>
            </a:r>
            <a:r>
              <a:rPr lang="en-US" dirty="0" err="1"/>
              <a:t>này</a:t>
            </a:r>
            <a:r>
              <a:rPr lang="en-US" dirty="0"/>
              <a:t> ra file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7E4EB-BDE2-41A9-9559-7F742FE20867}"/>
              </a:ext>
            </a:extLst>
          </p:cNvPr>
          <p:cNvSpPr txBox="1"/>
          <p:nvPr/>
        </p:nvSpPr>
        <p:spPr>
          <a:xfrm>
            <a:off x="521734" y="4938811"/>
            <a:ext cx="20721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set </a:t>
            </a:r>
            <a:r>
              <a:rPr lang="en-US" dirty="0" err="1"/>
              <a:t>từ</a:t>
            </a:r>
            <a:r>
              <a:rPr lang="en-US" dirty="0"/>
              <a:t> file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D1496-9D93-4946-AEA4-7BA587E929D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438122" y="2888490"/>
            <a:ext cx="3228392" cy="214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8296F0-56EB-4007-BBF2-9D0D8B946E4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69770" y="849086"/>
            <a:ext cx="723741" cy="397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8A652-C244-40BB-93A6-8CF36394BF6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8584163" y="4606251"/>
            <a:ext cx="1817991" cy="959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05AD8-A232-406B-89DE-DCBEBA82ECA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39339" y="4086808"/>
            <a:ext cx="1109516" cy="1683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6642FB-EF06-4DEA-8A9D-9D2945B95FD5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393511" y="1286117"/>
            <a:ext cx="313580" cy="2284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68BA16-0ADF-40AB-A26E-CF3BAF584D8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503439" y="3754803"/>
            <a:ext cx="2654044" cy="646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CBB791-1183-4780-9F94-6FD2EB71BF69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8509518" y="1087076"/>
            <a:ext cx="1186922" cy="12474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C4AEB-F61C-4D0C-AEB2-0D2508FDCFF9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1557822" y="2472612"/>
            <a:ext cx="2109109" cy="2466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6FDB95-6568-42B6-AEAD-35BD73BAD479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179651" y="4606251"/>
            <a:ext cx="792694" cy="1282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B6E667C-966B-4850-9DB5-72AB58E94DFA}"/>
              </a:ext>
            </a:extLst>
          </p:cNvPr>
          <p:cNvSpPr txBox="1"/>
          <p:nvPr/>
        </p:nvSpPr>
        <p:spPr>
          <a:xfrm>
            <a:off x="4571707" y="5888805"/>
            <a:ext cx="1215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</a:t>
            </a:r>
            <a:r>
              <a:rPr lang="en-US" dirty="0" err="1"/>
              <a:t>Sửa</a:t>
            </a:r>
            <a:r>
              <a:rPr lang="en-US" dirty="0"/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172564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095DAE-DCE9-454A-BC4C-BB4836758BD5}"/>
              </a:ext>
            </a:extLst>
          </p:cNvPr>
          <p:cNvSpPr/>
          <p:nvPr/>
        </p:nvSpPr>
        <p:spPr>
          <a:xfrm>
            <a:off x="4280869" y="4216467"/>
            <a:ext cx="4109812" cy="1422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A9685-94EA-4C12-A0E7-30D695F359AA}"/>
              </a:ext>
            </a:extLst>
          </p:cNvPr>
          <p:cNvSpPr txBox="1"/>
          <p:nvPr/>
        </p:nvSpPr>
        <p:spPr>
          <a:xfrm>
            <a:off x="4037003" y="38371"/>
            <a:ext cx="4117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Cách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nhập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set </a:t>
            </a:r>
            <a:r>
              <a:rPr lang="en-US" sz="4000" dirty="0" err="1">
                <a:solidFill>
                  <a:schemeClr val="bg1"/>
                </a:solidFill>
              </a:rPr>
              <a:t>từ</a:t>
            </a:r>
            <a:r>
              <a:rPr lang="en-US" sz="40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3E311-AE89-40BB-96CD-726D246D133C}"/>
              </a:ext>
            </a:extLst>
          </p:cNvPr>
          <p:cNvSpPr txBox="1"/>
          <p:nvPr/>
        </p:nvSpPr>
        <p:spPr>
          <a:xfrm>
            <a:off x="9477475" y="5216757"/>
            <a:ext cx="24317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Click </a:t>
            </a:r>
            <a:r>
              <a:rPr lang="en-US" dirty="0" err="1"/>
              <a:t>vào</a:t>
            </a:r>
            <a:r>
              <a:rPr lang="en-US" dirty="0"/>
              <a:t> file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0D227-17A8-4088-8B23-7B0706EB8B4A}"/>
              </a:ext>
            </a:extLst>
          </p:cNvPr>
          <p:cNvSpPr txBox="1"/>
          <p:nvPr/>
        </p:nvSpPr>
        <p:spPr>
          <a:xfrm>
            <a:off x="7444133" y="6407655"/>
            <a:ext cx="26508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Click open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7E4EB-BDE2-41A9-9559-7F742FE20867}"/>
              </a:ext>
            </a:extLst>
          </p:cNvPr>
          <p:cNvSpPr txBox="1"/>
          <p:nvPr/>
        </p:nvSpPr>
        <p:spPr>
          <a:xfrm>
            <a:off x="1934960" y="849868"/>
            <a:ext cx="2577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Click </a:t>
            </a:r>
            <a:r>
              <a:rPr lang="en-US" dirty="0" err="1"/>
              <a:t>vào</a:t>
            </a:r>
            <a:r>
              <a:rPr lang="en-US" dirty="0"/>
              <a:t> Import a set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05AD8-A232-406B-89DE-DCBEBA82ECA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609227" y="4151441"/>
            <a:ext cx="3868248" cy="138848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68BA16-0ADF-40AB-A26E-CF3BAF584D84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390681" y="6026749"/>
            <a:ext cx="378874" cy="38090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C4AEB-F61C-4D0C-AEB2-0D2508FDCFF9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223726" y="1219200"/>
            <a:ext cx="405882" cy="1132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38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452</TotalTime>
  <Words>841</Words>
  <Application>Microsoft Office PowerPoint</Application>
  <PresentationFormat>Widescreen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Quan Nhị Ca</dc:creator>
  <cp:lastModifiedBy>Quan Nhị Ca</cp:lastModifiedBy>
  <cp:revision>31</cp:revision>
  <dcterms:created xsi:type="dcterms:W3CDTF">2024-02-03T07:49:53Z</dcterms:created>
  <dcterms:modified xsi:type="dcterms:W3CDTF">2024-03-18T14:41:31Z</dcterms:modified>
</cp:coreProperties>
</file>